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Quattrocento Sans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  <p:embeddedFont>
      <p:font typeface="Caveat Brush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QuattrocentoSans-bold.fntdata"/><Relationship Id="rId27" Type="http://schemas.openxmlformats.org/officeDocument/2006/relationships/font" Target="fonts/Quattrocento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QuattrocentoSans-boldItalic.fntdata"/><Relationship Id="rId11" Type="http://schemas.openxmlformats.org/officeDocument/2006/relationships/slide" Target="slides/slide6.xml"/><Relationship Id="rId33" Type="http://schemas.openxmlformats.org/officeDocument/2006/relationships/font" Target="fonts/CaveatBrush-regular.fntdata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ba19d16f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ba19d16f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ba19d16f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ba19d16f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ba19d16f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ba19d16f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ba19d16f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3ba19d16f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ba19d16f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ba19d16f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b9e4d72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b9e4d72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b9e4d72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b9e4d72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b9e4d72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b9e4d72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b9e4d729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b9e4d72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b9e4d729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b9e4d729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ba0c60a0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ba0c60a0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b9e4d729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b9e4d729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b9e4d72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b9e4d72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ba0c60a0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ba0c60a0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ba0c60a0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ba0c60a0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ba0c60a0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ba0c60a0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ba19d16f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ba19d16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ba19d16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ba19d16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ba19d16f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ba19d16f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ba19d16f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ba19d16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AIML CA2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14150" y="2873975"/>
            <a:ext cx="8915700" cy="17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7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Done By:</a:t>
            </a:r>
            <a:endParaRPr sz="27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1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Ryan Yeo</a:t>
            </a:r>
            <a:endParaRPr sz="21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1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P2214452</a:t>
            </a:r>
            <a:endParaRPr sz="21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1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DAAA/FT/2A/01</a:t>
            </a:r>
            <a:endParaRPr sz="21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(Agglomerative Clustering)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575" y="1152475"/>
            <a:ext cx="3984724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228198" cy="19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(Agglomerative Clustering)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956575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575" y="1152475"/>
            <a:ext cx="538772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(Gaussian Mixture Model)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25" y="1722700"/>
            <a:ext cx="2991725" cy="197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675" y="1722704"/>
            <a:ext cx="4353050" cy="19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(Gaussian Mixture Model)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4475"/>
            <a:ext cx="3477276" cy="18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675" y="1914475"/>
            <a:ext cx="4687625" cy="186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(Gaussian Mixture Model)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78152" cy="198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769" y="1152475"/>
            <a:ext cx="4354524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775" y="2382600"/>
            <a:ext cx="4326124" cy="21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(DBSCAN)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500" y="1152475"/>
            <a:ext cx="4655801" cy="33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312352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(DBSCAN)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76101" cy="19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525" y="1152475"/>
            <a:ext cx="4457775" cy="2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(DBSCAN)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78152" cy="198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775" y="1152475"/>
            <a:ext cx="43261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775" y="2382600"/>
            <a:ext cx="4326124" cy="21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(Affinity Propagation)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0150"/>
            <a:ext cx="4012401" cy="17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750" y="1424075"/>
            <a:ext cx="4395549" cy="27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(Affinity Propagation)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82425"/>
            <a:ext cx="4040199" cy="186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975" y="1189550"/>
            <a:ext cx="4316325" cy="5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774075"/>
            <a:ext cx="4260299" cy="279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veat Brush"/>
              <a:buAutoNum type="arabicPeriod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EDA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59300" y="1152475"/>
            <a:ext cx="929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152475"/>
            <a:ext cx="3419525" cy="9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2268500"/>
            <a:ext cx="3419525" cy="12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00" y="3624150"/>
            <a:ext cx="3419525" cy="10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9025" y="1152475"/>
            <a:ext cx="3758249" cy="18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4925" y="1152475"/>
            <a:ext cx="1499075" cy="18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9025" y="3127325"/>
            <a:ext cx="5434976" cy="15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. Model Evaluation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70477" cy="2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875" y="1145700"/>
            <a:ext cx="4231425" cy="26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5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. Cluster Interpretations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27025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725" y="1152475"/>
            <a:ext cx="459357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veat Brush"/>
              <a:buAutoNum type="arabicPeriod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EDA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59300" y="1152475"/>
            <a:ext cx="929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923875"/>
            <a:ext cx="3313499" cy="18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800" y="923875"/>
            <a:ext cx="3014950" cy="184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00" y="2773625"/>
            <a:ext cx="8984699" cy="23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7750" y="923875"/>
            <a:ext cx="2656249" cy="18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2. Data Preparation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528101" cy="144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650" y="1152475"/>
            <a:ext cx="4320652" cy="14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9500" y="3445225"/>
            <a:ext cx="4572000" cy="10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 rot="3355465">
            <a:off x="2829136" y="2749638"/>
            <a:ext cx="519378" cy="4969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 rot="7298011">
            <a:off x="4906762" y="2749607"/>
            <a:ext cx="519367" cy="49704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. Clustering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5" y="1152475"/>
            <a:ext cx="3324826" cy="224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225" y="1152475"/>
            <a:ext cx="3393249" cy="12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225" y="2571750"/>
            <a:ext cx="2935169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(K-Means)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901373" cy="15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200" y="1152475"/>
            <a:ext cx="3522501" cy="1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625" y="2880575"/>
            <a:ext cx="3843676" cy="18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200" y="2862925"/>
            <a:ext cx="4240148" cy="18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(K-Means)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28198" cy="1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575" y="1152475"/>
            <a:ext cx="3984724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(K-Means)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956580" cy="203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575" y="1152475"/>
            <a:ext cx="5387724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71850"/>
            <a:ext cx="2956576" cy="9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Clustering (Agglomerative Clustering)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575" y="1152475"/>
            <a:ext cx="3840726" cy="179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295951" cy="17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425" y="3033050"/>
            <a:ext cx="4154750" cy="14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650" y="3033050"/>
            <a:ext cx="4032650" cy="149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